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76" r:id="rId5"/>
    <p:sldId id="260" r:id="rId6"/>
    <p:sldId id="261" r:id="rId7"/>
    <p:sldId id="265" r:id="rId8"/>
    <p:sldId id="264" r:id="rId9"/>
    <p:sldId id="271" r:id="rId10"/>
    <p:sldId id="270" r:id="rId11"/>
    <p:sldId id="267" r:id="rId12"/>
    <p:sldId id="262" r:id="rId13"/>
    <p:sldId id="272" r:id="rId14"/>
    <p:sldId id="275" r:id="rId15"/>
    <p:sldId id="263" r:id="rId16"/>
    <p:sldId id="273" r:id="rId17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F8992-432D-4E34-B6A3-E3F38125B63C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123CC-54B3-44D8-B6FF-0EF81BDDE75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C0EF06-8D0B-4297-9A42-C5B755C88B58}" type="datetimeFigureOut">
              <a:rPr lang="nl-NL" smtClean="0"/>
              <a:pPr/>
              <a:t>2-8-2020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A1BDAA-E146-4B9E-A80B-9CFC9F0884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Twee realiteiten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2 Koningen 6: 8-23</a:t>
            </a:r>
          </a:p>
          <a:p>
            <a:endParaRPr lang="nl-NL" dirty="0" smtClean="0"/>
          </a:p>
          <a:p>
            <a:r>
              <a:rPr lang="nl-NL" dirty="0" smtClean="0"/>
              <a:t>- Over angst gesproken-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0+ images about Inspiratie on Pinterest | Tes, Van and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25" y="0"/>
            <a:ext cx="9158383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 smtClean="0"/>
              <a:t>Efeziërs</a:t>
            </a:r>
            <a:r>
              <a:rPr lang="nl-NL" dirty="0" smtClean="0"/>
              <a:t> 6:12: “Want we worstelen niet tegen vlees en bloed, maar tegen de overheden, tegen de machten, tegen de heersers van de duisternis van deze wereld , tegen geestelijke slechtheid op hoge plaatsen.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1 </a:t>
            </a:r>
            <a:r>
              <a:rPr lang="nl-NL" dirty="0" err="1" smtClean="0"/>
              <a:t>Petrus</a:t>
            </a:r>
            <a:r>
              <a:rPr lang="nl-NL" dirty="0" smtClean="0"/>
              <a:t> 5: 8: “Wees zelfbeheersend en alert. Je vijand de duivel sluipt rond als een brullende leeuw op zoek naar iemand om te verslinden. ‘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Jakobus 4: 7: "Onderwerp je aan God. Weersta de duivel en hij zal voor je vluchten.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Satan heeft doodsangst!!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Pas Gods filter toe ( </a:t>
            </a:r>
            <a:r>
              <a:rPr lang="nl-NL" i="1" dirty="0" smtClean="0"/>
              <a:t>‘Zelfs al ga ik door een donker dal,…’</a:t>
            </a:r>
            <a:r>
              <a:rPr lang="nl-NL" dirty="0" smtClean="0"/>
              <a:t>)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err="1" smtClean="0"/>
              <a:t>Matteüs</a:t>
            </a:r>
            <a:r>
              <a:rPr lang="nl-NL" dirty="0" smtClean="0"/>
              <a:t> 28: "Ik ben altijd bij je, zelfs tot het einde van de wereld.“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1 Johannes 4:4 : "Hij die in u is, is </a:t>
            </a:r>
            <a:r>
              <a:rPr lang="nl-NL" b="1" i="1" dirty="0" smtClean="0"/>
              <a:t>machtiger</a:t>
            </a:r>
            <a:r>
              <a:rPr lang="nl-NL" dirty="0" smtClean="0"/>
              <a:t> dan hij die in de wereld heerst"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2. Je zult Gods aanwezigheid ervaren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nl-NL" dirty="0" smtClean="0"/>
              <a:t>Gods plan: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Geef Mij jouw angst, </a:t>
            </a:r>
            <a:br>
              <a:rPr lang="nl-NL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nl-NL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dan geef Ik jou mijn hoop!</a:t>
            </a:r>
            <a:endParaRPr lang="nl-NL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Verhalen 1-15 | Christelijke verha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6412185" cy="4274790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1403648" y="4869160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Zorg voor een sterk netwerk van medegelovigen </a:t>
            </a:r>
            <a:endParaRPr lang="nl-NL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nl-NL" sz="5100" dirty="0" smtClean="0"/>
              <a:t>Laat God je ogen openen zodat je de ware aard van de strijd kunt zien!</a:t>
            </a:r>
          </a:p>
          <a:p>
            <a:endParaRPr lang="nl-NL" sz="5100" dirty="0" smtClean="0"/>
          </a:p>
          <a:p>
            <a:r>
              <a:rPr lang="nl-NL" sz="5100" dirty="0" smtClean="0"/>
              <a:t>Romeinen 8:31: "Als God voor ons is, wie kan dan tegen ons zijn?“</a:t>
            </a:r>
          </a:p>
          <a:p>
            <a:pPr>
              <a:buNone/>
            </a:pPr>
            <a:endParaRPr lang="nl-NL" sz="5100" dirty="0" smtClean="0"/>
          </a:p>
          <a:p>
            <a:r>
              <a:rPr lang="nl-NL" sz="5100" dirty="0" err="1" smtClean="0"/>
              <a:t>Deut</a:t>
            </a:r>
            <a:r>
              <a:rPr lang="nl-NL" sz="5100" dirty="0" smtClean="0"/>
              <a:t> 7:1  Er zijn 7 volken die groter en machtiger zijn dan u……</a:t>
            </a:r>
          </a:p>
          <a:p>
            <a:pPr>
              <a:buNone/>
            </a:pPr>
            <a:endParaRPr lang="nl-NL" sz="5100" dirty="0" smtClean="0"/>
          </a:p>
          <a:p>
            <a:r>
              <a:rPr lang="nl-NL" sz="5100" dirty="0" smtClean="0"/>
              <a:t>1 Korintiërs 15: 55-57, “O dood, waar is je angel? O dood, waar is je overwinning? De angel van de dood is de zonde en de zonde ontleent haar kracht aan de wet. </a:t>
            </a:r>
            <a:r>
              <a:rPr lang="nl-NL" sz="5100" u="sng" dirty="0" smtClean="0"/>
              <a:t>Maar God zij dank, die ons de overwinning geeft door onze Heer Jezus Christus</a:t>
            </a:r>
            <a:r>
              <a:rPr lang="nl-NL" sz="5100" dirty="0" smtClean="0"/>
              <a:t>. ”</a:t>
            </a:r>
            <a:r>
              <a:rPr lang="nl-NL" sz="3400" dirty="0" smtClean="0"/>
              <a:t/>
            </a:r>
            <a:br>
              <a:rPr lang="nl-NL" sz="3400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3. Je wordt herinnerd aan Gods overwinningen</a:t>
            </a: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al-life.nl/12/beeld/hoop-jez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146" y="-47422"/>
            <a:ext cx="6444610" cy="4628550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755576" y="4869160"/>
            <a:ext cx="8064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dirty="0" smtClean="0"/>
              <a:t>Hef  je hoofd omhoog, want je verlossing  is nabij</a:t>
            </a:r>
          </a:p>
          <a:p>
            <a:pPr algn="ctr"/>
            <a:r>
              <a:rPr lang="nl-NL" dirty="0" smtClean="0"/>
              <a:t> Lukas 21:28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….  </a:t>
            </a:r>
            <a:r>
              <a:rPr lang="nl-NL" dirty="0"/>
              <a:t>A</a:t>
            </a:r>
            <a:r>
              <a:rPr lang="nl-NL" dirty="0" smtClean="0"/>
              <a:t>dam verborg zich.</a:t>
            </a:r>
          </a:p>
          <a:p>
            <a:r>
              <a:rPr lang="nl-NL" dirty="0" smtClean="0"/>
              <a:t>….  Abraham loog over zijn vrouw</a:t>
            </a:r>
          </a:p>
          <a:p>
            <a:r>
              <a:rPr lang="nl-NL" dirty="0" smtClean="0"/>
              <a:t>….  </a:t>
            </a:r>
            <a:r>
              <a:rPr lang="nl-NL" dirty="0" err="1" smtClean="0"/>
              <a:t>Jakob</a:t>
            </a:r>
            <a:r>
              <a:rPr lang="nl-NL" dirty="0" smtClean="0"/>
              <a:t> moest vluchten</a:t>
            </a:r>
          </a:p>
          <a:p>
            <a:r>
              <a:rPr lang="nl-NL" dirty="0" smtClean="0"/>
              <a:t>….  Mozes had spreekangst</a:t>
            </a:r>
          </a:p>
          <a:p>
            <a:r>
              <a:rPr lang="nl-NL" dirty="0" smtClean="0"/>
              <a:t>….  </a:t>
            </a:r>
            <a:r>
              <a:rPr lang="nl-NL" dirty="0" err="1" smtClean="0"/>
              <a:t>Saul</a:t>
            </a:r>
            <a:r>
              <a:rPr lang="nl-NL" dirty="0" smtClean="0"/>
              <a:t> voelde zich bedreigd</a:t>
            </a:r>
          </a:p>
          <a:p>
            <a:r>
              <a:rPr lang="nl-NL" dirty="0" smtClean="0"/>
              <a:t>….  David werd ontmaskerd</a:t>
            </a:r>
          </a:p>
          <a:p>
            <a:r>
              <a:rPr lang="nl-NL" dirty="0" smtClean="0"/>
              <a:t>….  Gideon wilde geen richter worden</a:t>
            </a:r>
          </a:p>
          <a:p>
            <a:r>
              <a:rPr lang="nl-NL" dirty="0" smtClean="0"/>
              <a:t>….  </a:t>
            </a:r>
            <a:r>
              <a:rPr lang="nl-NL" dirty="0" err="1" smtClean="0"/>
              <a:t>Nicodemus</a:t>
            </a:r>
            <a:r>
              <a:rPr lang="nl-NL" dirty="0" smtClean="0"/>
              <a:t> gebruikte de duisternis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Angst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5530626"/>
          </a:xfrm>
        </p:spPr>
        <p:txBody>
          <a:bodyPr/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Zelfs Jezus kende angst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“Vader, laat deze drinkbeker aan mij voorbijgaan, maar ….”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wo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8" name="AutoShape 4" descr="wo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0" name="AutoShape 6" descr="Jonge vrouw – oude vrouw | Bart Stofberg"/>
          <p:cNvSpPr>
            <a:spLocks noChangeAspect="1" noChangeArrowheads="1"/>
          </p:cNvSpPr>
          <p:nvPr/>
        </p:nvSpPr>
        <p:spPr bwMode="auto">
          <a:xfrm>
            <a:off x="155575" y="-960438"/>
            <a:ext cx="1962150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 descr="https://psyblog.nl/wp-content/uploads/2011/04/jong_ou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6747" y="86993"/>
            <a:ext cx="5979589" cy="6771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Groot leger (vs.14)</a:t>
            </a:r>
          </a:p>
          <a:p>
            <a:r>
              <a:rPr lang="nl-NL" dirty="0" smtClean="0"/>
              <a:t>Klein stadje </a:t>
            </a:r>
            <a:r>
              <a:rPr lang="nl-NL" dirty="0" err="1" smtClean="0"/>
              <a:t>Dothan</a:t>
            </a:r>
            <a:endParaRPr lang="nl-NL" dirty="0" smtClean="0"/>
          </a:p>
          <a:p>
            <a:r>
              <a:rPr lang="nl-NL" dirty="0" smtClean="0"/>
              <a:t>= ongelijke strijd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Beste keuze: </a:t>
            </a:r>
          </a:p>
          <a:p>
            <a:pPr>
              <a:buNone/>
            </a:pPr>
            <a:r>
              <a:rPr lang="nl-NL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Bidden of God je ogen wil openen. </a:t>
            </a:r>
            <a:endParaRPr lang="nl-NL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</a:t>
            </a:r>
            <a:r>
              <a:rPr lang="nl-NL" smtClean="0"/>
              <a:t>ngst</a:t>
            </a:r>
            <a:r>
              <a:rPr lang="nl-NL" dirty="0" smtClean="0"/>
              <a:t>: “Wat moeten we beginnen?”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4400" dirty="0" smtClean="0"/>
              <a:t>Toen 2 realiteiten; nu 3??</a:t>
            </a:r>
          </a:p>
          <a:p>
            <a:endParaRPr lang="nl-NL" dirty="0"/>
          </a:p>
          <a:p>
            <a:r>
              <a:rPr lang="nl-NL" dirty="0" smtClean="0"/>
              <a:t>1.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Stream</a:t>
            </a:r>
            <a:r>
              <a:rPr lang="nl-NL" dirty="0" smtClean="0"/>
              <a:t> Media</a:t>
            </a:r>
          </a:p>
          <a:p>
            <a:r>
              <a:rPr lang="nl-NL" dirty="0" smtClean="0"/>
              <a:t>2. Achter de schermen</a:t>
            </a:r>
          </a:p>
          <a:p>
            <a:pPr>
              <a:buNone/>
            </a:pPr>
            <a:r>
              <a:rPr lang="nl-NL" dirty="0" smtClean="0"/>
              <a:t>    </a:t>
            </a:r>
            <a:r>
              <a:rPr lang="nl-NL" sz="2600" dirty="0" smtClean="0"/>
              <a:t>    (clip: “de verborgen agenda achter het coronavirus”)</a:t>
            </a:r>
          </a:p>
          <a:p>
            <a:r>
              <a:rPr lang="nl-NL" dirty="0" smtClean="0"/>
              <a:t>3. Vanuit Gods perspectief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800" dirty="0" smtClean="0"/>
              <a:t>1. Je zult de ware aard van de strijd zien!</a:t>
            </a:r>
            <a:endParaRPr lang="nl-NL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t is een dimensie en wat zijn spirituele dimensies prec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1" cy="4221088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179512" y="980728"/>
            <a:ext cx="7541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Hoeveel dimensies zie je? </a:t>
            </a:r>
            <a:endParaRPr lang="nl-NL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nl-NL" dirty="0" smtClean="0"/>
              <a:t>Strijd in je denken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95400" y="1600200"/>
            <a:ext cx="7848600" cy="4525963"/>
          </a:xfrm>
        </p:spPr>
        <p:txBody>
          <a:bodyPr/>
          <a:lstStyle/>
          <a:p>
            <a:r>
              <a:rPr lang="nl-NL" dirty="0" smtClean="0"/>
              <a:t>Dreiging en gevolgen zijn </a:t>
            </a:r>
            <a:r>
              <a:rPr lang="nl-NL" dirty="0" err="1" smtClean="0"/>
              <a:t>pseudo-probleem</a:t>
            </a:r>
            <a:endParaRPr lang="nl-NL" dirty="0" smtClean="0"/>
          </a:p>
          <a:p>
            <a:r>
              <a:rPr lang="nl-NL" dirty="0" smtClean="0"/>
              <a:t>Wie er heerst over jouw denken is het echte probleem!</a:t>
            </a:r>
          </a:p>
          <a:p>
            <a:r>
              <a:rPr lang="nl-NL" dirty="0" smtClean="0"/>
              <a:t>Angst is de realiteit </a:t>
            </a:r>
            <a:r>
              <a:rPr lang="nl-NL" b="1" u="sng" dirty="0" smtClean="0"/>
              <a:t>zonder</a:t>
            </a:r>
            <a:r>
              <a:rPr lang="nl-NL" dirty="0" smtClean="0"/>
              <a:t> God</a:t>
            </a:r>
          </a:p>
          <a:p>
            <a:r>
              <a:rPr lang="nl-NL" dirty="0" smtClean="0"/>
              <a:t>Geloof is de realiteit </a:t>
            </a:r>
            <a:r>
              <a:rPr lang="nl-NL" b="1" u="sng" dirty="0" smtClean="0"/>
              <a:t>plus</a:t>
            </a:r>
            <a:r>
              <a:rPr lang="nl-NL" dirty="0" smtClean="0"/>
              <a:t> God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ross Park Church – Praying-Hands-Of-Ch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2968465" cy="1974102"/>
          </a:xfrm>
          <a:prstGeom prst="rect">
            <a:avLst/>
          </a:prstGeom>
          <a:noFill/>
        </p:spPr>
      </p:pic>
      <p:pic>
        <p:nvPicPr>
          <p:cNvPr id="28676" name="Picture 4" descr="Vijf manieren om niet langer bezorgd te zijn - CIP.n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1878" y="4077072"/>
            <a:ext cx="3594816" cy="2016224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3779912" y="306896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OF </a:t>
            </a:r>
            <a:endParaRPr lang="nl-NL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3197</TotalTime>
  <Words>458</Words>
  <Application>Microsoft Office PowerPoint</Application>
  <PresentationFormat>Diavoorstelling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Concours</vt:lpstr>
      <vt:lpstr>Twee realiteiten</vt:lpstr>
      <vt:lpstr>Angst</vt:lpstr>
      <vt:lpstr>  Zelfs Jezus kende angst   “Vader, laat deze drinkbeker aan mij voorbijgaan, maar ….”</vt:lpstr>
      <vt:lpstr>Dia 4</vt:lpstr>
      <vt:lpstr>Angst: “Wat moeten we beginnen?” </vt:lpstr>
      <vt:lpstr>1. Je zult de ware aard van de strijd zien!</vt:lpstr>
      <vt:lpstr>Dia 7</vt:lpstr>
      <vt:lpstr>Strijd in je denken</vt:lpstr>
      <vt:lpstr>Dia 9</vt:lpstr>
      <vt:lpstr>Dia 10</vt:lpstr>
      <vt:lpstr>Satan heeft doodsangst!!</vt:lpstr>
      <vt:lpstr>2. Je zult Gods aanwezigheid ervaren</vt:lpstr>
      <vt:lpstr>Gods plan:    Geef Mij jouw angst,  dan geef Ik jou mijn hoop!</vt:lpstr>
      <vt:lpstr>Dia 14</vt:lpstr>
      <vt:lpstr>3. Je wordt herinnerd aan Gods overwinningen</vt:lpstr>
      <vt:lpstr>Dia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Twee realiteiten</dc:title>
  <dc:creator>Jan</dc:creator>
  <cp:lastModifiedBy>Jan</cp:lastModifiedBy>
  <cp:revision>23</cp:revision>
  <dcterms:created xsi:type="dcterms:W3CDTF">2020-04-17T19:53:48Z</dcterms:created>
  <dcterms:modified xsi:type="dcterms:W3CDTF">2020-08-02T06:37:57Z</dcterms:modified>
</cp:coreProperties>
</file>